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0" r:id="rId2"/>
  </p:sldMasterIdLst>
  <p:sldIdLst>
    <p:sldId id="258" r:id="rId3"/>
    <p:sldId id="257" r:id="rId4"/>
    <p:sldId id="260" r:id="rId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D555A3-8CB9-439B-96C3-B7C015E7B458}" v="77" dt="2024-03-18T18:40:36.5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96"/>
    <p:restoredTop sz="94674"/>
  </p:normalViewPr>
  <p:slideViewPr>
    <p:cSldViewPr snapToGrid="0" snapToObjects="1">
      <p:cViewPr varScale="1">
        <p:scale>
          <a:sx n="73" d="100"/>
          <a:sy n="73" d="100"/>
        </p:scale>
        <p:origin x="68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3.xml"/><Relationship Id="rId10"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C007E6-EEDE-465D-9E43-7DF823C67D43}"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nb-NO"/>
        </a:p>
      </dgm:t>
    </dgm:pt>
    <dgm:pt modelId="{303EDA37-ADFE-4A58-A693-20C9C2E69F55}">
      <dgm:prSet/>
      <dgm:spPr/>
      <dgm:t>
        <a:bodyPr/>
        <a:lstStyle/>
        <a:p>
          <a:r>
            <a:rPr lang="nb-NO" b="1" dirty="0"/>
            <a:t>Agenda</a:t>
          </a:r>
        </a:p>
      </dgm:t>
    </dgm:pt>
    <dgm:pt modelId="{333C5583-951C-4EB8-B647-ED41899EA56A}" type="parTrans" cxnId="{00DDD682-0F41-4614-ABD3-2DB65333964E}">
      <dgm:prSet/>
      <dgm:spPr/>
      <dgm:t>
        <a:bodyPr/>
        <a:lstStyle/>
        <a:p>
          <a:endParaRPr lang="nb-NO" b="1"/>
        </a:p>
      </dgm:t>
    </dgm:pt>
    <dgm:pt modelId="{091CBE5B-3757-4FA5-96BD-CB9B139475B9}" type="sibTrans" cxnId="{00DDD682-0F41-4614-ABD3-2DB65333964E}">
      <dgm:prSet/>
      <dgm:spPr/>
      <dgm:t>
        <a:bodyPr/>
        <a:lstStyle/>
        <a:p>
          <a:endParaRPr lang="nb-NO" b="1"/>
        </a:p>
      </dgm:t>
    </dgm:pt>
    <dgm:pt modelId="{5331B74E-AE21-4EFB-A2B3-F9EFBF875335}">
      <dgm:prSet/>
      <dgm:spPr/>
      <dgm:t>
        <a:bodyPr/>
        <a:lstStyle/>
        <a:p>
          <a:r>
            <a:rPr lang="nb-NO" b="1" dirty="0"/>
            <a:t>Forretningsorden</a:t>
          </a:r>
        </a:p>
      </dgm:t>
    </dgm:pt>
    <dgm:pt modelId="{44BA946C-0D61-4B4D-A400-133651171E7A}" type="parTrans" cxnId="{7C9968E5-FB2E-45DA-A0D9-6699F5BBD954}">
      <dgm:prSet/>
      <dgm:spPr/>
      <dgm:t>
        <a:bodyPr/>
        <a:lstStyle/>
        <a:p>
          <a:endParaRPr lang="nb-NO" b="1"/>
        </a:p>
      </dgm:t>
    </dgm:pt>
    <dgm:pt modelId="{C4B3F8A2-46AF-4D0A-A6C9-750577FE375F}" type="sibTrans" cxnId="{7C9968E5-FB2E-45DA-A0D9-6699F5BBD954}">
      <dgm:prSet/>
      <dgm:spPr/>
      <dgm:t>
        <a:bodyPr/>
        <a:lstStyle/>
        <a:p>
          <a:endParaRPr lang="nb-NO" b="1"/>
        </a:p>
      </dgm:t>
    </dgm:pt>
    <dgm:pt modelId="{C334048F-8D27-479D-85BB-D655FF751C30}" type="pres">
      <dgm:prSet presAssocID="{8DC007E6-EEDE-465D-9E43-7DF823C67D43}" presName="Name0" presStyleCnt="0">
        <dgm:presLayoutVars>
          <dgm:chMax val="7"/>
          <dgm:chPref val="7"/>
          <dgm:dir/>
        </dgm:presLayoutVars>
      </dgm:prSet>
      <dgm:spPr/>
    </dgm:pt>
    <dgm:pt modelId="{7FC02DF5-BE83-4227-90E6-28C82AF696E2}" type="pres">
      <dgm:prSet presAssocID="{8DC007E6-EEDE-465D-9E43-7DF823C67D43}" presName="Name1" presStyleCnt="0"/>
      <dgm:spPr/>
    </dgm:pt>
    <dgm:pt modelId="{F6642C65-EF59-4B7A-8FD8-D2E343EE6B2E}" type="pres">
      <dgm:prSet presAssocID="{8DC007E6-EEDE-465D-9E43-7DF823C67D43}" presName="cycle" presStyleCnt="0"/>
      <dgm:spPr/>
    </dgm:pt>
    <dgm:pt modelId="{59CD609C-B580-4292-9057-C49B81E3035D}" type="pres">
      <dgm:prSet presAssocID="{8DC007E6-EEDE-465D-9E43-7DF823C67D43}" presName="srcNode" presStyleLbl="node1" presStyleIdx="0" presStyleCnt="2"/>
      <dgm:spPr/>
    </dgm:pt>
    <dgm:pt modelId="{9596CD74-A1D1-4E50-9190-0448F6E55175}" type="pres">
      <dgm:prSet presAssocID="{8DC007E6-EEDE-465D-9E43-7DF823C67D43}" presName="conn" presStyleLbl="parChTrans1D2" presStyleIdx="0" presStyleCnt="1"/>
      <dgm:spPr/>
    </dgm:pt>
    <dgm:pt modelId="{CD78BA52-7E86-4423-A84A-0F8EAFC7C25C}" type="pres">
      <dgm:prSet presAssocID="{8DC007E6-EEDE-465D-9E43-7DF823C67D43}" presName="extraNode" presStyleLbl="node1" presStyleIdx="0" presStyleCnt="2"/>
      <dgm:spPr/>
    </dgm:pt>
    <dgm:pt modelId="{43FD30EE-99AB-459E-AC7F-FA7A136F7334}" type="pres">
      <dgm:prSet presAssocID="{8DC007E6-EEDE-465D-9E43-7DF823C67D43}" presName="dstNode" presStyleLbl="node1" presStyleIdx="0" presStyleCnt="2"/>
      <dgm:spPr/>
    </dgm:pt>
    <dgm:pt modelId="{1FB2792A-ACA2-4509-9E9D-6055971BFFAB}" type="pres">
      <dgm:prSet presAssocID="{303EDA37-ADFE-4A58-A693-20C9C2E69F55}" presName="text_1" presStyleLbl="node1" presStyleIdx="0" presStyleCnt="2">
        <dgm:presLayoutVars>
          <dgm:bulletEnabled val="1"/>
        </dgm:presLayoutVars>
      </dgm:prSet>
      <dgm:spPr/>
    </dgm:pt>
    <dgm:pt modelId="{A5644CDA-E906-487F-92FE-2F15482015D3}" type="pres">
      <dgm:prSet presAssocID="{303EDA37-ADFE-4A58-A693-20C9C2E69F55}" presName="accent_1" presStyleCnt="0"/>
      <dgm:spPr/>
    </dgm:pt>
    <dgm:pt modelId="{A0CDBA19-8CF7-47BB-9263-1569AA91D09C}" type="pres">
      <dgm:prSet presAssocID="{303EDA37-ADFE-4A58-A693-20C9C2E69F55}" presName="accentRepeatNode" presStyleLbl="solidFgAcc1" presStyleIdx="0" presStyleCnt="2"/>
      <dgm:spPr/>
    </dgm:pt>
    <dgm:pt modelId="{7652EDDB-9132-445B-90BB-4C824D5F78E7}" type="pres">
      <dgm:prSet presAssocID="{5331B74E-AE21-4EFB-A2B3-F9EFBF875335}" presName="text_2" presStyleLbl="node1" presStyleIdx="1" presStyleCnt="2">
        <dgm:presLayoutVars>
          <dgm:bulletEnabled val="1"/>
        </dgm:presLayoutVars>
      </dgm:prSet>
      <dgm:spPr/>
    </dgm:pt>
    <dgm:pt modelId="{4DAD834A-EA15-477E-916D-1C99DDA8577F}" type="pres">
      <dgm:prSet presAssocID="{5331B74E-AE21-4EFB-A2B3-F9EFBF875335}" presName="accent_2" presStyleCnt="0"/>
      <dgm:spPr/>
    </dgm:pt>
    <dgm:pt modelId="{82C80C75-4222-4741-9C12-8D6F8814B940}" type="pres">
      <dgm:prSet presAssocID="{5331B74E-AE21-4EFB-A2B3-F9EFBF875335}" presName="accentRepeatNode" presStyleLbl="solidFgAcc1" presStyleIdx="1" presStyleCnt="2"/>
      <dgm:spPr/>
    </dgm:pt>
  </dgm:ptLst>
  <dgm:cxnLst>
    <dgm:cxn modelId="{50DFCA6C-3B88-4E81-AE36-6259465E4619}" type="presOf" srcId="{091CBE5B-3757-4FA5-96BD-CB9B139475B9}" destId="{9596CD74-A1D1-4E50-9190-0448F6E55175}" srcOrd="0" destOrd="0" presId="urn:microsoft.com/office/officeart/2008/layout/VerticalCurvedList"/>
    <dgm:cxn modelId="{1D685C7E-3379-43CF-ADF7-B2443452552D}" type="presOf" srcId="{303EDA37-ADFE-4A58-A693-20C9C2E69F55}" destId="{1FB2792A-ACA2-4509-9E9D-6055971BFFAB}" srcOrd="0" destOrd="0" presId="urn:microsoft.com/office/officeart/2008/layout/VerticalCurvedList"/>
    <dgm:cxn modelId="{00DDD682-0F41-4614-ABD3-2DB65333964E}" srcId="{8DC007E6-EEDE-465D-9E43-7DF823C67D43}" destId="{303EDA37-ADFE-4A58-A693-20C9C2E69F55}" srcOrd="0" destOrd="0" parTransId="{333C5583-951C-4EB8-B647-ED41899EA56A}" sibTransId="{091CBE5B-3757-4FA5-96BD-CB9B139475B9}"/>
    <dgm:cxn modelId="{BB211F89-29E3-465C-BEFD-3EBB7348E53B}" type="presOf" srcId="{8DC007E6-EEDE-465D-9E43-7DF823C67D43}" destId="{C334048F-8D27-479D-85BB-D655FF751C30}" srcOrd="0" destOrd="0" presId="urn:microsoft.com/office/officeart/2008/layout/VerticalCurvedList"/>
    <dgm:cxn modelId="{7C9968E5-FB2E-45DA-A0D9-6699F5BBD954}" srcId="{8DC007E6-EEDE-465D-9E43-7DF823C67D43}" destId="{5331B74E-AE21-4EFB-A2B3-F9EFBF875335}" srcOrd="1" destOrd="0" parTransId="{44BA946C-0D61-4B4D-A400-133651171E7A}" sibTransId="{C4B3F8A2-46AF-4D0A-A6C9-750577FE375F}"/>
    <dgm:cxn modelId="{851CFFF2-AE2A-4712-99F5-23C3A787DD83}" type="presOf" srcId="{5331B74E-AE21-4EFB-A2B3-F9EFBF875335}" destId="{7652EDDB-9132-445B-90BB-4C824D5F78E7}" srcOrd="0" destOrd="0" presId="urn:microsoft.com/office/officeart/2008/layout/VerticalCurvedList"/>
    <dgm:cxn modelId="{623422F2-D98E-479C-82C0-E000C5CFFF2D}" type="presParOf" srcId="{C334048F-8D27-479D-85BB-D655FF751C30}" destId="{7FC02DF5-BE83-4227-90E6-28C82AF696E2}" srcOrd="0" destOrd="0" presId="urn:microsoft.com/office/officeart/2008/layout/VerticalCurvedList"/>
    <dgm:cxn modelId="{C696AF66-8438-48F7-BD72-E27DE8136ADE}" type="presParOf" srcId="{7FC02DF5-BE83-4227-90E6-28C82AF696E2}" destId="{F6642C65-EF59-4B7A-8FD8-D2E343EE6B2E}" srcOrd="0" destOrd="0" presId="urn:microsoft.com/office/officeart/2008/layout/VerticalCurvedList"/>
    <dgm:cxn modelId="{BFF643EF-4298-4E71-85E1-7F0E843E4EDD}" type="presParOf" srcId="{F6642C65-EF59-4B7A-8FD8-D2E343EE6B2E}" destId="{59CD609C-B580-4292-9057-C49B81E3035D}" srcOrd="0" destOrd="0" presId="urn:microsoft.com/office/officeart/2008/layout/VerticalCurvedList"/>
    <dgm:cxn modelId="{2E50C639-AE70-4E84-896F-88F0C8516029}" type="presParOf" srcId="{F6642C65-EF59-4B7A-8FD8-D2E343EE6B2E}" destId="{9596CD74-A1D1-4E50-9190-0448F6E55175}" srcOrd="1" destOrd="0" presId="urn:microsoft.com/office/officeart/2008/layout/VerticalCurvedList"/>
    <dgm:cxn modelId="{DE46C25F-908B-4B41-941B-9C95202F29FE}" type="presParOf" srcId="{F6642C65-EF59-4B7A-8FD8-D2E343EE6B2E}" destId="{CD78BA52-7E86-4423-A84A-0F8EAFC7C25C}" srcOrd="2" destOrd="0" presId="urn:microsoft.com/office/officeart/2008/layout/VerticalCurvedList"/>
    <dgm:cxn modelId="{3AFCD22E-9E4A-43A5-A950-B2034534DA4D}" type="presParOf" srcId="{F6642C65-EF59-4B7A-8FD8-D2E343EE6B2E}" destId="{43FD30EE-99AB-459E-AC7F-FA7A136F7334}" srcOrd="3" destOrd="0" presId="urn:microsoft.com/office/officeart/2008/layout/VerticalCurvedList"/>
    <dgm:cxn modelId="{4F41BE77-E24D-4CEB-B1FB-20DEEF5CF05E}" type="presParOf" srcId="{7FC02DF5-BE83-4227-90E6-28C82AF696E2}" destId="{1FB2792A-ACA2-4509-9E9D-6055971BFFAB}" srcOrd="1" destOrd="0" presId="urn:microsoft.com/office/officeart/2008/layout/VerticalCurvedList"/>
    <dgm:cxn modelId="{FB186A91-82C8-415F-BD7D-1B623E8F7783}" type="presParOf" srcId="{7FC02DF5-BE83-4227-90E6-28C82AF696E2}" destId="{A5644CDA-E906-487F-92FE-2F15482015D3}" srcOrd="2" destOrd="0" presId="urn:microsoft.com/office/officeart/2008/layout/VerticalCurvedList"/>
    <dgm:cxn modelId="{AAE0172B-8300-4D03-87CA-A478E6FF6762}" type="presParOf" srcId="{A5644CDA-E906-487F-92FE-2F15482015D3}" destId="{A0CDBA19-8CF7-47BB-9263-1569AA91D09C}" srcOrd="0" destOrd="0" presId="urn:microsoft.com/office/officeart/2008/layout/VerticalCurvedList"/>
    <dgm:cxn modelId="{2199AECA-EB2F-451C-AED2-E1F7D5E62C01}" type="presParOf" srcId="{7FC02DF5-BE83-4227-90E6-28C82AF696E2}" destId="{7652EDDB-9132-445B-90BB-4C824D5F78E7}" srcOrd="3" destOrd="0" presId="urn:microsoft.com/office/officeart/2008/layout/VerticalCurvedList"/>
    <dgm:cxn modelId="{9CA3581A-A5AA-47D0-8BA4-153C175B969A}" type="presParOf" srcId="{7FC02DF5-BE83-4227-90E6-28C82AF696E2}" destId="{4DAD834A-EA15-477E-916D-1C99DDA8577F}" srcOrd="4" destOrd="0" presId="urn:microsoft.com/office/officeart/2008/layout/VerticalCurvedList"/>
    <dgm:cxn modelId="{D2C6C362-9618-428F-AB1D-55636F4CCA64}" type="presParOf" srcId="{4DAD834A-EA15-477E-916D-1C99DDA8577F}" destId="{82C80C75-4222-4741-9C12-8D6F8814B94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6CD74-A1D1-4E50-9190-0448F6E55175}">
      <dsp:nvSpPr>
        <dsp:cNvPr id="0" name=""/>
        <dsp:cNvSpPr/>
      </dsp:nvSpPr>
      <dsp:spPr>
        <a:xfrm>
          <a:off x="-2635688" y="-409026"/>
          <a:ext cx="3164716" cy="3164716"/>
        </a:xfrm>
        <a:prstGeom prst="blockArc">
          <a:avLst>
            <a:gd name="adj1" fmla="val 18900000"/>
            <a:gd name="adj2" fmla="val 2700000"/>
            <a:gd name="adj3" fmla="val 683"/>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B2792A-ACA2-4509-9E9D-6055971BFFAB}">
      <dsp:nvSpPr>
        <dsp:cNvPr id="0" name=""/>
        <dsp:cNvSpPr/>
      </dsp:nvSpPr>
      <dsp:spPr>
        <a:xfrm>
          <a:off x="431375" y="335244"/>
          <a:ext cx="3949832" cy="67039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2126" tIns="88900" rIns="88900" bIns="88900" numCol="1" spcCol="1270" anchor="ctr" anchorCtr="0">
          <a:noAutofit/>
        </a:bodyPr>
        <a:lstStyle/>
        <a:p>
          <a:pPr marL="0" lvl="0" indent="0" algn="l" defTabSz="1555750">
            <a:lnSpc>
              <a:spcPct val="90000"/>
            </a:lnSpc>
            <a:spcBef>
              <a:spcPct val="0"/>
            </a:spcBef>
            <a:spcAft>
              <a:spcPct val="35000"/>
            </a:spcAft>
            <a:buNone/>
          </a:pPr>
          <a:r>
            <a:rPr lang="nb-NO" sz="3500" b="1" kern="1200" dirty="0"/>
            <a:t>Agenda</a:t>
          </a:r>
        </a:p>
      </dsp:txBody>
      <dsp:txXfrm>
        <a:off x="431375" y="335244"/>
        <a:ext cx="3949832" cy="670394"/>
      </dsp:txXfrm>
    </dsp:sp>
    <dsp:sp modelId="{A0CDBA19-8CF7-47BB-9263-1569AA91D09C}">
      <dsp:nvSpPr>
        <dsp:cNvPr id="0" name=""/>
        <dsp:cNvSpPr/>
      </dsp:nvSpPr>
      <dsp:spPr>
        <a:xfrm>
          <a:off x="12378" y="251445"/>
          <a:ext cx="837993" cy="837993"/>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52EDDB-9132-445B-90BB-4C824D5F78E7}">
      <dsp:nvSpPr>
        <dsp:cNvPr id="0" name=""/>
        <dsp:cNvSpPr/>
      </dsp:nvSpPr>
      <dsp:spPr>
        <a:xfrm>
          <a:off x="431375" y="1341024"/>
          <a:ext cx="3949832" cy="670394"/>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2126" tIns="88900" rIns="88900" bIns="88900" numCol="1" spcCol="1270" anchor="ctr" anchorCtr="0">
          <a:noAutofit/>
        </a:bodyPr>
        <a:lstStyle/>
        <a:p>
          <a:pPr marL="0" lvl="0" indent="0" algn="l" defTabSz="1555750">
            <a:lnSpc>
              <a:spcPct val="90000"/>
            </a:lnSpc>
            <a:spcBef>
              <a:spcPct val="0"/>
            </a:spcBef>
            <a:spcAft>
              <a:spcPct val="35000"/>
            </a:spcAft>
            <a:buNone/>
          </a:pPr>
          <a:r>
            <a:rPr lang="nb-NO" sz="3500" b="1" kern="1200" dirty="0"/>
            <a:t>Forretningsorden</a:t>
          </a:r>
        </a:p>
      </dsp:txBody>
      <dsp:txXfrm>
        <a:off x="431375" y="1341024"/>
        <a:ext cx="3949832" cy="670394"/>
      </dsp:txXfrm>
    </dsp:sp>
    <dsp:sp modelId="{82C80C75-4222-4741-9C12-8D6F8814B940}">
      <dsp:nvSpPr>
        <dsp:cNvPr id="0" name=""/>
        <dsp:cNvSpPr/>
      </dsp:nvSpPr>
      <dsp:spPr>
        <a:xfrm>
          <a:off x="12378" y="1257225"/>
          <a:ext cx="837993" cy="837993"/>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81759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95999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654781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64C4-AD5F-4E2E-8326-CCB6D08AE8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b-NO"/>
          </a:p>
        </p:txBody>
      </p:sp>
      <p:sp>
        <p:nvSpPr>
          <p:cNvPr id="3" name="Subtitle 2">
            <a:extLst>
              <a:ext uri="{FF2B5EF4-FFF2-40B4-BE49-F238E27FC236}">
                <a16:creationId xmlns:a16="http://schemas.microsoft.com/office/drawing/2014/main" id="{2B5E3426-DDB3-4A2F-8E18-5AEF2268BA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Date Placeholder 3">
            <a:extLst>
              <a:ext uri="{FF2B5EF4-FFF2-40B4-BE49-F238E27FC236}">
                <a16:creationId xmlns:a16="http://schemas.microsoft.com/office/drawing/2014/main" id="{4FBD4806-57C1-4D03-8F0C-89E78A85A7BA}"/>
              </a:ext>
            </a:extLst>
          </p:cNvPr>
          <p:cNvSpPr>
            <a:spLocks noGrp="1"/>
          </p:cNvSpPr>
          <p:nvPr>
            <p:ph type="dt" sz="half" idx="10"/>
          </p:nvPr>
        </p:nvSpPr>
        <p:spPr/>
        <p:txBody>
          <a:bodyPr/>
          <a:lstStyle/>
          <a:p>
            <a:fld id="{C764DE79-268F-4C1A-8933-263129D2AF90}" type="datetimeFigureOut">
              <a:rPr lang="en-US" smtClean="0"/>
              <a:t>3/18/2024</a:t>
            </a:fld>
            <a:endParaRPr lang="en-US" dirty="0"/>
          </a:p>
        </p:txBody>
      </p:sp>
      <p:sp>
        <p:nvSpPr>
          <p:cNvPr id="5" name="Footer Placeholder 4">
            <a:extLst>
              <a:ext uri="{FF2B5EF4-FFF2-40B4-BE49-F238E27FC236}">
                <a16:creationId xmlns:a16="http://schemas.microsoft.com/office/drawing/2014/main" id="{8A5ECDA7-7BC9-4F67-A0B6-21823AD27A1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50D5682-4C3D-4074-B7B1-28E42AF6C535}"/>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709091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8E78D-D709-4FE5-AD2B-93C9503811E6}"/>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8B12EBE9-4357-46A7-9FEE-A01247CC92A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AFA4B7D9-39AF-48A2-B2CA-1CD04ACD55CC}"/>
              </a:ext>
            </a:extLst>
          </p:cNvPr>
          <p:cNvSpPr>
            <a:spLocks noGrp="1"/>
          </p:cNvSpPr>
          <p:nvPr>
            <p:ph type="dt" sz="half" idx="10"/>
          </p:nvPr>
        </p:nvSpPr>
        <p:spPr/>
        <p:txBody>
          <a:bodyPr/>
          <a:lstStyle/>
          <a:p>
            <a:fld id="{C764DE79-268F-4C1A-8933-263129D2AF90}" type="datetimeFigureOut">
              <a:rPr lang="en-US" smtClean="0"/>
              <a:t>3/18/2024</a:t>
            </a:fld>
            <a:endParaRPr lang="en-US" dirty="0"/>
          </a:p>
        </p:txBody>
      </p:sp>
      <p:sp>
        <p:nvSpPr>
          <p:cNvPr id="5" name="Footer Placeholder 4">
            <a:extLst>
              <a:ext uri="{FF2B5EF4-FFF2-40B4-BE49-F238E27FC236}">
                <a16:creationId xmlns:a16="http://schemas.microsoft.com/office/drawing/2014/main" id="{DCC0812E-56FC-4B5B-AB6C-9C2A4D840A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FE86ABB-95FF-4CCB-97E1-B8ABCAF670EA}"/>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562835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36101-0F7D-446A-AD7C-EFB5DAF4D3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b-NO"/>
          </a:p>
        </p:txBody>
      </p:sp>
      <p:sp>
        <p:nvSpPr>
          <p:cNvPr id="3" name="Text Placeholder 2">
            <a:extLst>
              <a:ext uri="{FF2B5EF4-FFF2-40B4-BE49-F238E27FC236}">
                <a16:creationId xmlns:a16="http://schemas.microsoft.com/office/drawing/2014/main" id="{B094E045-8B94-4601-AE4B-A0E4F3AE63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1DEA295-B64B-4F22-8034-FBA544CD4993}"/>
              </a:ext>
            </a:extLst>
          </p:cNvPr>
          <p:cNvSpPr>
            <a:spLocks noGrp="1"/>
          </p:cNvSpPr>
          <p:nvPr>
            <p:ph type="dt" sz="half" idx="10"/>
          </p:nvPr>
        </p:nvSpPr>
        <p:spPr/>
        <p:txBody>
          <a:bodyPr/>
          <a:lstStyle/>
          <a:p>
            <a:fld id="{C764DE79-268F-4C1A-8933-263129D2AF90}" type="datetimeFigureOut">
              <a:rPr lang="en-US" smtClean="0"/>
              <a:t>3/18/2024</a:t>
            </a:fld>
            <a:endParaRPr lang="en-US" dirty="0"/>
          </a:p>
        </p:txBody>
      </p:sp>
      <p:sp>
        <p:nvSpPr>
          <p:cNvPr id="5" name="Footer Placeholder 4">
            <a:extLst>
              <a:ext uri="{FF2B5EF4-FFF2-40B4-BE49-F238E27FC236}">
                <a16:creationId xmlns:a16="http://schemas.microsoft.com/office/drawing/2014/main" id="{E5687EA5-AE88-4821-8E86-784153E19FC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058F4D-2E7A-484C-93CD-B79B7E1310CB}"/>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401014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CCC2D-E424-4ABB-83D1-DF121350F6FD}"/>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D620E2E8-6BD2-4D14-96A1-4C6EC328FE2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a:extLst>
              <a:ext uri="{FF2B5EF4-FFF2-40B4-BE49-F238E27FC236}">
                <a16:creationId xmlns:a16="http://schemas.microsoft.com/office/drawing/2014/main" id="{35503C84-8DDC-4E5C-8527-2BACA0FEE38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a:extLst>
              <a:ext uri="{FF2B5EF4-FFF2-40B4-BE49-F238E27FC236}">
                <a16:creationId xmlns:a16="http://schemas.microsoft.com/office/drawing/2014/main" id="{19FC9941-D807-4539-80A1-BFDF12DC3B5C}"/>
              </a:ext>
            </a:extLst>
          </p:cNvPr>
          <p:cNvSpPr>
            <a:spLocks noGrp="1"/>
          </p:cNvSpPr>
          <p:nvPr>
            <p:ph type="dt" sz="half" idx="10"/>
          </p:nvPr>
        </p:nvSpPr>
        <p:spPr/>
        <p:txBody>
          <a:bodyPr/>
          <a:lstStyle/>
          <a:p>
            <a:fld id="{C764DE79-268F-4C1A-8933-263129D2AF90}" type="datetimeFigureOut">
              <a:rPr lang="en-US" smtClean="0"/>
              <a:t>3/18/2024</a:t>
            </a:fld>
            <a:endParaRPr lang="en-US" dirty="0"/>
          </a:p>
        </p:txBody>
      </p:sp>
      <p:sp>
        <p:nvSpPr>
          <p:cNvPr id="6" name="Footer Placeholder 5">
            <a:extLst>
              <a:ext uri="{FF2B5EF4-FFF2-40B4-BE49-F238E27FC236}">
                <a16:creationId xmlns:a16="http://schemas.microsoft.com/office/drawing/2014/main" id="{867CEF27-B11F-4199-872C-7C13311A6CE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21F5AA8-892F-4245-BADB-BF78613EC223}"/>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109591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3594E-BC78-4386-85C4-F6229D6027A3}"/>
              </a:ext>
            </a:extLst>
          </p:cNvPr>
          <p:cNvSpPr>
            <a:spLocks noGrp="1"/>
          </p:cNvSpPr>
          <p:nvPr>
            <p:ph type="title"/>
          </p:nvPr>
        </p:nvSpPr>
        <p:spPr>
          <a:xfrm>
            <a:off x="839788" y="365125"/>
            <a:ext cx="10515600" cy="1325563"/>
          </a:xfrm>
        </p:spPr>
        <p:txBody>
          <a:bodyPr/>
          <a:lstStyle/>
          <a:p>
            <a:r>
              <a:rPr lang="en-US"/>
              <a:t>Click to edit Master title style</a:t>
            </a:r>
            <a:endParaRPr lang="nb-NO"/>
          </a:p>
        </p:txBody>
      </p:sp>
      <p:sp>
        <p:nvSpPr>
          <p:cNvPr id="3" name="Text Placeholder 2">
            <a:extLst>
              <a:ext uri="{FF2B5EF4-FFF2-40B4-BE49-F238E27FC236}">
                <a16:creationId xmlns:a16="http://schemas.microsoft.com/office/drawing/2014/main" id="{DA64A2B4-C861-4F39-9F52-028D6AEC76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C1D5521-0CC4-4A16-918F-115488E689D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a:extLst>
              <a:ext uri="{FF2B5EF4-FFF2-40B4-BE49-F238E27FC236}">
                <a16:creationId xmlns:a16="http://schemas.microsoft.com/office/drawing/2014/main" id="{D33F75E0-BFE7-426B-AEBE-8E118F3204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A131C50-16DB-4EF5-8485-BA68B0F2327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a:extLst>
              <a:ext uri="{FF2B5EF4-FFF2-40B4-BE49-F238E27FC236}">
                <a16:creationId xmlns:a16="http://schemas.microsoft.com/office/drawing/2014/main" id="{F471546B-9CED-4A94-9551-1440BE8C3D33}"/>
              </a:ext>
            </a:extLst>
          </p:cNvPr>
          <p:cNvSpPr>
            <a:spLocks noGrp="1"/>
          </p:cNvSpPr>
          <p:nvPr>
            <p:ph type="dt" sz="half" idx="10"/>
          </p:nvPr>
        </p:nvSpPr>
        <p:spPr/>
        <p:txBody>
          <a:bodyPr/>
          <a:lstStyle/>
          <a:p>
            <a:fld id="{C764DE79-268F-4C1A-8933-263129D2AF90}" type="datetimeFigureOut">
              <a:rPr lang="en-US" smtClean="0"/>
              <a:t>3/18/2024</a:t>
            </a:fld>
            <a:endParaRPr lang="en-US" dirty="0"/>
          </a:p>
        </p:txBody>
      </p:sp>
      <p:sp>
        <p:nvSpPr>
          <p:cNvPr id="8" name="Footer Placeholder 7">
            <a:extLst>
              <a:ext uri="{FF2B5EF4-FFF2-40B4-BE49-F238E27FC236}">
                <a16:creationId xmlns:a16="http://schemas.microsoft.com/office/drawing/2014/main" id="{8A7433F5-BB36-4743-94FE-5508B9C4EB8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6C0B228-FE93-40C9-847F-BD5D29914F69}"/>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89207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2913E-2FE4-4F78-873D-F679821D036A}"/>
              </a:ext>
            </a:extLst>
          </p:cNvPr>
          <p:cNvSpPr>
            <a:spLocks noGrp="1"/>
          </p:cNvSpPr>
          <p:nvPr>
            <p:ph type="title"/>
          </p:nvPr>
        </p:nvSpPr>
        <p:spPr/>
        <p:txBody>
          <a:bodyPr/>
          <a:lstStyle/>
          <a:p>
            <a:r>
              <a:rPr lang="en-US"/>
              <a:t>Click to edit Master title style</a:t>
            </a:r>
            <a:endParaRPr lang="nb-NO"/>
          </a:p>
        </p:txBody>
      </p:sp>
      <p:sp>
        <p:nvSpPr>
          <p:cNvPr id="3" name="Date Placeholder 2">
            <a:extLst>
              <a:ext uri="{FF2B5EF4-FFF2-40B4-BE49-F238E27FC236}">
                <a16:creationId xmlns:a16="http://schemas.microsoft.com/office/drawing/2014/main" id="{1A8142A9-2DDA-4DC7-A0F1-17492965A05C}"/>
              </a:ext>
            </a:extLst>
          </p:cNvPr>
          <p:cNvSpPr>
            <a:spLocks noGrp="1"/>
          </p:cNvSpPr>
          <p:nvPr>
            <p:ph type="dt" sz="half" idx="10"/>
          </p:nvPr>
        </p:nvSpPr>
        <p:spPr/>
        <p:txBody>
          <a:bodyPr/>
          <a:lstStyle/>
          <a:p>
            <a:fld id="{C764DE79-268F-4C1A-8933-263129D2AF90}" type="datetimeFigureOut">
              <a:rPr lang="en-US" smtClean="0"/>
              <a:t>3/18/2024</a:t>
            </a:fld>
            <a:endParaRPr lang="en-US" dirty="0"/>
          </a:p>
        </p:txBody>
      </p:sp>
      <p:sp>
        <p:nvSpPr>
          <p:cNvPr id="4" name="Footer Placeholder 3">
            <a:extLst>
              <a:ext uri="{FF2B5EF4-FFF2-40B4-BE49-F238E27FC236}">
                <a16:creationId xmlns:a16="http://schemas.microsoft.com/office/drawing/2014/main" id="{2D5A09BC-9F5F-4E6E-AA35-DDB0AFACD54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15DA235-348D-4530-B501-DB90BF1843CB}"/>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882126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5F7957-60EE-4C12-87AA-A9E46CAC3BCD}"/>
              </a:ext>
            </a:extLst>
          </p:cNvPr>
          <p:cNvSpPr>
            <a:spLocks noGrp="1"/>
          </p:cNvSpPr>
          <p:nvPr>
            <p:ph type="dt" sz="half" idx="10"/>
          </p:nvPr>
        </p:nvSpPr>
        <p:spPr/>
        <p:txBody>
          <a:bodyPr/>
          <a:lstStyle/>
          <a:p>
            <a:fld id="{C764DE79-268F-4C1A-8933-263129D2AF90}" type="datetimeFigureOut">
              <a:rPr lang="en-US" smtClean="0"/>
              <a:t>3/18/2024</a:t>
            </a:fld>
            <a:endParaRPr lang="en-US" dirty="0"/>
          </a:p>
        </p:txBody>
      </p:sp>
      <p:sp>
        <p:nvSpPr>
          <p:cNvPr id="3" name="Footer Placeholder 2">
            <a:extLst>
              <a:ext uri="{FF2B5EF4-FFF2-40B4-BE49-F238E27FC236}">
                <a16:creationId xmlns:a16="http://schemas.microsoft.com/office/drawing/2014/main" id="{EDDC555E-681C-4869-A953-EC72F8077BC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59D0390-4A8B-4E69-ABEB-D40BB4E10194}"/>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743492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8161E-5DFA-47D7-A0F4-8F9693DFD8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Content Placeholder 2">
            <a:extLst>
              <a:ext uri="{FF2B5EF4-FFF2-40B4-BE49-F238E27FC236}">
                <a16:creationId xmlns:a16="http://schemas.microsoft.com/office/drawing/2014/main" id="{5E5F25A4-C62B-42F9-B221-AAB30D4514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a:extLst>
              <a:ext uri="{FF2B5EF4-FFF2-40B4-BE49-F238E27FC236}">
                <a16:creationId xmlns:a16="http://schemas.microsoft.com/office/drawing/2014/main" id="{83B450D4-80C2-49DE-A3D0-74B420F1B6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BDC697-CC80-4DE1-B917-6255BBC250F5}"/>
              </a:ext>
            </a:extLst>
          </p:cNvPr>
          <p:cNvSpPr>
            <a:spLocks noGrp="1"/>
          </p:cNvSpPr>
          <p:nvPr>
            <p:ph type="dt" sz="half" idx="10"/>
          </p:nvPr>
        </p:nvSpPr>
        <p:spPr/>
        <p:txBody>
          <a:bodyPr/>
          <a:lstStyle/>
          <a:p>
            <a:fld id="{C764DE79-268F-4C1A-8933-263129D2AF90}" type="datetimeFigureOut">
              <a:rPr lang="en-US" smtClean="0"/>
              <a:t>3/18/2024</a:t>
            </a:fld>
            <a:endParaRPr lang="en-US" dirty="0"/>
          </a:p>
        </p:txBody>
      </p:sp>
      <p:sp>
        <p:nvSpPr>
          <p:cNvPr id="6" name="Footer Placeholder 5">
            <a:extLst>
              <a:ext uri="{FF2B5EF4-FFF2-40B4-BE49-F238E27FC236}">
                <a16:creationId xmlns:a16="http://schemas.microsoft.com/office/drawing/2014/main" id="{08261534-D2B8-4112-B100-3695B5C8680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711ADB7-39CC-428F-B5C3-68C83B316F4B}"/>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042399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920784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D9306-57F8-4264-87C7-DDD7740DEE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Picture Placeholder 2">
            <a:extLst>
              <a:ext uri="{FF2B5EF4-FFF2-40B4-BE49-F238E27FC236}">
                <a16:creationId xmlns:a16="http://schemas.microsoft.com/office/drawing/2014/main" id="{A9E0DB33-42FD-4A84-96DF-C357B43CE0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a:extLst>
              <a:ext uri="{FF2B5EF4-FFF2-40B4-BE49-F238E27FC236}">
                <a16:creationId xmlns:a16="http://schemas.microsoft.com/office/drawing/2014/main" id="{5E5EC61F-F64B-417C-82A0-C5412A9AD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FF0319A-A9A4-4AB2-896F-3232678E0F5D}"/>
              </a:ext>
            </a:extLst>
          </p:cNvPr>
          <p:cNvSpPr>
            <a:spLocks noGrp="1"/>
          </p:cNvSpPr>
          <p:nvPr>
            <p:ph type="dt" sz="half" idx="10"/>
          </p:nvPr>
        </p:nvSpPr>
        <p:spPr/>
        <p:txBody>
          <a:bodyPr/>
          <a:lstStyle/>
          <a:p>
            <a:fld id="{C764DE79-268F-4C1A-8933-263129D2AF90}" type="datetimeFigureOut">
              <a:rPr lang="en-US" smtClean="0"/>
              <a:t>3/18/2024</a:t>
            </a:fld>
            <a:endParaRPr lang="en-US" dirty="0"/>
          </a:p>
        </p:txBody>
      </p:sp>
      <p:sp>
        <p:nvSpPr>
          <p:cNvPr id="6" name="Footer Placeholder 5">
            <a:extLst>
              <a:ext uri="{FF2B5EF4-FFF2-40B4-BE49-F238E27FC236}">
                <a16:creationId xmlns:a16="http://schemas.microsoft.com/office/drawing/2014/main" id="{0299AC7A-771B-484C-8A12-7C36567BC65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AC317FF-69A0-4A20-B46D-3553101057DF}"/>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535930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E5A81-BCDE-4858-9066-1C588ACF57A6}"/>
              </a:ext>
            </a:extLst>
          </p:cNvPr>
          <p:cNvSpPr>
            <a:spLocks noGrp="1"/>
          </p:cNvSpPr>
          <p:nvPr>
            <p:ph type="title"/>
          </p:nvPr>
        </p:nvSpPr>
        <p:spPr/>
        <p:txBody>
          <a:bodyPr/>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522FF5E6-83FA-498B-8BBB-503FCB4B641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F5E3F6F7-A9D2-43A0-80E8-8E8D1FFC3E40}"/>
              </a:ext>
            </a:extLst>
          </p:cNvPr>
          <p:cNvSpPr>
            <a:spLocks noGrp="1"/>
          </p:cNvSpPr>
          <p:nvPr>
            <p:ph type="dt" sz="half" idx="10"/>
          </p:nvPr>
        </p:nvSpPr>
        <p:spPr/>
        <p:txBody>
          <a:bodyPr/>
          <a:lstStyle/>
          <a:p>
            <a:fld id="{C764DE79-268F-4C1A-8933-263129D2AF90}" type="datetimeFigureOut">
              <a:rPr lang="en-US" smtClean="0"/>
              <a:t>3/18/2024</a:t>
            </a:fld>
            <a:endParaRPr lang="en-US" dirty="0"/>
          </a:p>
        </p:txBody>
      </p:sp>
      <p:sp>
        <p:nvSpPr>
          <p:cNvPr id="5" name="Footer Placeholder 4">
            <a:extLst>
              <a:ext uri="{FF2B5EF4-FFF2-40B4-BE49-F238E27FC236}">
                <a16:creationId xmlns:a16="http://schemas.microsoft.com/office/drawing/2014/main" id="{8261C3BA-F8CB-45AF-8875-12991398643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F39AF2-63B5-4AA9-BDF9-D0BDABA3E4EE}"/>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72773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06EC0B-9BC9-4BE8-B579-AC08D78077C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3E3D4F26-4492-4BF5-889F-6EFB91F665D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C251B91A-974E-4206-BDB5-D1A775B132AE}"/>
              </a:ext>
            </a:extLst>
          </p:cNvPr>
          <p:cNvSpPr>
            <a:spLocks noGrp="1"/>
          </p:cNvSpPr>
          <p:nvPr>
            <p:ph type="dt" sz="half" idx="10"/>
          </p:nvPr>
        </p:nvSpPr>
        <p:spPr/>
        <p:txBody>
          <a:bodyPr/>
          <a:lstStyle/>
          <a:p>
            <a:fld id="{C764DE79-268F-4C1A-8933-263129D2AF90}" type="datetimeFigureOut">
              <a:rPr lang="en-US" smtClean="0"/>
              <a:t>3/18/2024</a:t>
            </a:fld>
            <a:endParaRPr lang="en-US" dirty="0"/>
          </a:p>
        </p:txBody>
      </p:sp>
      <p:sp>
        <p:nvSpPr>
          <p:cNvPr id="5" name="Footer Placeholder 4">
            <a:extLst>
              <a:ext uri="{FF2B5EF4-FFF2-40B4-BE49-F238E27FC236}">
                <a16:creationId xmlns:a16="http://schemas.microsoft.com/office/drawing/2014/main" id="{FCA8DF41-36CE-49AB-9B6C-14C2BF7A10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311851B-B8E8-47A3-8C72-ECB08A17EF97}"/>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804956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633837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43567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001044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014425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760009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425285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152946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3/18/2024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82780028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BA66EB-A44A-492E-BC51-C7864758B4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a:extLst>
              <a:ext uri="{FF2B5EF4-FFF2-40B4-BE49-F238E27FC236}">
                <a16:creationId xmlns:a16="http://schemas.microsoft.com/office/drawing/2014/main" id="{00DDB1AE-C2D8-4C10-A96D-6E7F25D3B8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6D5875B0-CD61-4D72-9C41-CE032E3B7F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3/18/2024</a:t>
            </a:fld>
            <a:endParaRPr lang="en-US" dirty="0"/>
          </a:p>
        </p:txBody>
      </p:sp>
      <p:sp>
        <p:nvSpPr>
          <p:cNvPr id="5" name="Footer Placeholder 4">
            <a:extLst>
              <a:ext uri="{FF2B5EF4-FFF2-40B4-BE49-F238E27FC236}">
                <a16:creationId xmlns:a16="http://schemas.microsoft.com/office/drawing/2014/main" id="{F28AC237-2FDA-43DB-AE8E-EFDEFA7741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B6E1A0F-AB69-4A54-86CD-48C00FA673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9989441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215D7-9073-4FEF-B24D-B6971C2E8CE9}"/>
              </a:ext>
            </a:extLst>
          </p:cNvPr>
          <p:cNvSpPr>
            <a:spLocks noGrp="1"/>
          </p:cNvSpPr>
          <p:nvPr>
            <p:ph type="title"/>
          </p:nvPr>
        </p:nvSpPr>
        <p:spPr>
          <a:xfrm>
            <a:off x="439533" y="833452"/>
            <a:ext cx="5127031" cy="1676603"/>
          </a:xfrm>
        </p:spPr>
        <p:txBody>
          <a:bodyPr vert="horz" lIns="91440" tIns="45720" rIns="91440" bIns="45720" rtlCol="0" anchor="ctr">
            <a:noAutofit/>
          </a:bodyPr>
          <a:lstStyle/>
          <a:p>
            <a:r>
              <a:rPr lang="nb-NO" b="1" dirty="0"/>
              <a:t>SANDNES IDRETTSLAG</a:t>
            </a:r>
            <a:br>
              <a:rPr lang="nb-NO" b="1" dirty="0"/>
            </a:br>
            <a:r>
              <a:rPr lang="nb-NO" b="1" dirty="0"/>
              <a:t>FRIIDRETT</a:t>
            </a:r>
            <a:br>
              <a:rPr lang="nb-NO" b="1" dirty="0"/>
            </a:br>
            <a:br>
              <a:rPr lang="nb-NO" b="1" dirty="0"/>
            </a:br>
            <a:r>
              <a:rPr lang="nb-NO" b="1" dirty="0"/>
              <a:t>Årsmøte 19. mars 2024</a:t>
            </a:r>
          </a:p>
        </p:txBody>
      </p:sp>
      <p:graphicFrame>
        <p:nvGraphicFramePr>
          <p:cNvPr id="6" name="Diagram 5">
            <a:extLst>
              <a:ext uri="{FF2B5EF4-FFF2-40B4-BE49-F238E27FC236}">
                <a16:creationId xmlns:a16="http://schemas.microsoft.com/office/drawing/2014/main" id="{6D89D1CD-B6DE-4D77-A611-8E51F302AD50}"/>
              </a:ext>
            </a:extLst>
          </p:cNvPr>
          <p:cNvGraphicFramePr/>
          <p:nvPr>
            <p:extLst>
              <p:ext uri="{D42A27DB-BD31-4B8C-83A1-F6EECF244321}">
                <p14:modId xmlns:p14="http://schemas.microsoft.com/office/powerpoint/2010/main" val="2306861442"/>
              </p:ext>
            </p:extLst>
          </p:nvPr>
        </p:nvGraphicFramePr>
        <p:xfrm>
          <a:off x="439533" y="3610254"/>
          <a:ext cx="4393587" cy="234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A26179A3-35DF-4196-8317-FA496F28D7FE}"/>
              </a:ext>
            </a:extLst>
          </p:cNvPr>
          <p:cNvPicPr>
            <a:picLocks noChangeAspect="1"/>
          </p:cNvPicPr>
          <p:nvPr/>
        </p:nvPicPr>
        <p:blipFill rotWithShape="1">
          <a:blip r:embed="rId7"/>
          <a:srcRect t="2746" r="2" b="9864"/>
          <a:stretch/>
        </p:blipFill>
        <p:spPr>
          <a:xfrm>
            <a:off x="6090612" y="10"/>
            <a:ext cx="6101387" cy="6857990"/>
          </a:xfrm>
          <a:prstGeom prst="rect">
            <a:avLst/>
          </a:prstGeom>
          <a:effectLst/>
        </p:spPr>
      </p:pic>
      <p:cxnSp>
        <p:nvCxnSpPr>
          <p:cNvPr id="8" name="Straight Connector 7">
            <a:extLst>
              <a:ext uri="{FF2B5EF4-FFF2-40B4-BE49-F238E27FC236}">
                <a16:creationId xmlns:a16="http://schemas.microsoft.com/office/drawing/2014/main" id="{957953D1-23F6-4EE9-8CC2-9AEB91D837A3}"/>
              </a:ext>
            </a:extLst>
          </p:cNvPr>
          <p:cNvCxnSpPr/>
          <p:nvPr/>
        </p:nvCxnSpPr>
        <p:spPr>
          <a:xfrm>
            <a:off x="559293" y="3080551"/>
            <a:ext cx="4536490" cy="0"/>
          </a:xfrm>
          <a:prstGeom prst="line">
            <a:avLst/>
          </a:prstGeom>
          <a:ln w="19050">
            <a:solidFill>
              <a:srgbClr val="3399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17658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AC8A7C-0697-D14E-A922-54203BE7A3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0392" y="0"/>
            <a:ext cx="4391608" cy="6858000"/>
          </a:xfrm>
          <a:prstGeom prst="rect">
            <a:avLst/>
          </a:prstGeom>
        </p:spPr>
      </p:pic>
      <p:sp>
        <p:nvSpPr>
          <p:cNvPr id="2" name="Title 1">
            <a:extLst>
              <a:ext uri="{FF2B5EF4-FFF2-40B4-BE49-F238E27FC236}">
                <a16:creationId xmlns:a16="http://schemas.microsoft.com/office/drawing/2014/main" id="{8A7395AB-6174-AB4D-A2A2-F2E8B0EB2FEB}"/>
              </a:ext>
            </a:extLst>
          </p:cNvPr>
          <p:cNvSpPr>
            <a:spLocks noGrp="1"/>
          </p:cNvSpPr>
          <p:nvPr>
            <p:ph type="title"/>
          </p:nvPr>
        </p:nvSpPr>
        <p:spPr>
          <a:xfrm>
            <a:off x="477298" y="162437"/>
            <a:ext cx="6676695" cy="651292"/>
          </a:xfrm>
        </p:spPr>
        <p:txBody>
          <a:bodyPr>
            <a:normAutofit/>
          </a:bodyPr>
          <a:lstStyle/>
          <a:p>
            <a:r>
              <a:rPr lang="nb-NO" sz="2800" b="1" u="sng" dirty="0"/>
              <a:t>Agenda | Årsmøte 19. mars 2024</a:t>
            </a:r>
          </a:p>
        </p:txBody>
      </p:sp>
      <p:sp>
        <p:nvSpPr>
          <p:cNvPr id="3" name="Content Placeholder 2">
            <a:extLst>
              <a:ext uri="{FF2B5EF4-FFF2-40B4-BE49-F238E27FC236}">
                <a16:creationId xmlns:a16="http://schemas.microsoft.com/office/drawing/2014/main" id="{D77DF608-9254-7E40-9027-59352A910932}"/>
              </a:ext>
            </a:extLst>
          </p:cNvPr>
          <p:cNvSpPr>
            <a:spLocks noGrp="1"/>
          </p:cNvSpPr>
          <p:nvPr>
            <p:ph idx="1"/>
          </p:nvPr>
        </p:nvSpPr>
        <p:spPr>
          <a:xfrm>
            <a:off x="477298" y="1047895"/>
            <a:ext cx="6524865" cy="5588844"/>
          </a:xfrm>
        </p:spPr>
        <p:txBody>
          <a:bodyPr>
            <a:noAutofit/>
          </a:bodyPr>
          <a:lstStyle/>
          <a:p>
            <a:pPr marL="342900" lvl="0" indent="-342900">
              <a:buFont typeface="+mj-lt"/>
              <a:buAutoNum type="arabicPeriod"/>
            </a:pPr>
            <a:r>
              <a:rPr lang="nb-NO" sz="1200" b="1" dirty="0">
                <a:solidFill>
                  <a:srgbClr val="000000"/>
                </a:solidFill>
                <a:effectLst/>
                <a:ea typeface="Times New Roman" panose="02020603050405020304" pitchFamily="18" charset="0"/>
                <a:cs typeface="Calibri" panose="020F0502020204030204" pitchFamily="34" charset="0"/>
              </a:rPr>
              <a:t>Velkommen / introduksjon (Arne)</a:t>
            </a:r>
            <a:endParaRPr lang="nb-NO" sz="1200" dirty="0">
              <a:solidFill>
                <a:srgbClr val="000000"/>
              </a:solidFill>
              <a:effectLst/>
              <a:ea typeface="Calibri" panose="020F0502020204030204" pitchFamily="34" charset="0"/>
              <a:cs typeface="Calibri" panose="020F0502020204030204" pitchFamily="34" charset="0"/>
            </a:endParaRPr>
          </a:p>
          <a:p>
            <a:pPr marL="742950" lvl="1" indent="-285750">
              <a:buFont typeface="+mj-lt"/>
              <a:buAutoNum type="alphaLcPeriod"/>
            </a:pPr>
            <a:r>
              <a:rPr lang="nb-NO" sz="1200" dirty="0">
                <a:solidFill>
                  <a:srgbClr val="000000"/>
                </a:solidFill>
                <a:effectLst/>
                <a:ea typeface="Times New Roman" panose="02020603050405020304" pitchFamily="18" charset="0"/>
                <a:cs typeface="Calibri" panose="020F0502020204030204" pitchFamily="34" charset="0"/>
              </a:rPr>
              <a:t>Valg av ordstyrer / assistent (Arne)</a:t>
            </a:r>
            <a:endParaRPr lang="nb-NO" sz="1200" dirty="0">
              <a:solidFill>
                <a:srgbClr val="000000"/>
              </a:solidFill>
              <a:effectLst/>
              <a:ea typeface="Calibri" panose="020F0502020204030204" pitchFamily="34" charset="0"/>
              <a:cs typeface="Calibri" panose="020F0502020204030204" pitchFamily="34" charset="0"/>
            </a:endParaRPr>
          </a:p>
          <a:p>
            <a:pPr marL="742950" lvl="1" indent="-285750">
              <a:buFont typeface="+mj-lt"/>
              <a:buAutoNum type="alphaLcPeriod"/>
            </a:pPr>
            <a:r>
              <a:rPr lang="nb-NO" sz="1200" dirty="0">
                <a:solidFill>
                  <a:srgbClr val="000000"/>
                </a:solidFill>
                <a:effectLst/>
                <a:ea typeface="Times New Roman" panose="02020603050405020304" pitchFamily="18" charset="0"/>
                <a:cs typeface="Calibri" panose="020F0502020204030204" pitchFamily="34" charset="0"/>
              </a:rPr>
              <a:t>Tellekorps (Geir og Therese)</a:t>
            </a:r>
            <a:endParaRPr lang="nb-NO" sz="1200" dirty="0">
              <a:solidFill>
                <a:srgbClr val="000000"/>
              </a:solidFill>
              <a:effectLst/>
              <a:ea typeface="Calibri" panose="020F0502020204030204" pitchFamily="34" charset="0"/>
              <a:cs typeface="Calibri" panose="020F0502020204030204" pitchFamily="34" charset="0"/>
            </a:endParaRPr>
          </a:p>
          <a:p>
            <a:pPr marL="742950" lvl="1" indent="-285750">
              <a:buFont typeface="+mj-lt"/>
              <a:buAutoNum type="alphaLcPeriod"/>
            </a:pPr>
            <a:r>
              <a:rPr lang="nb-NO" sz="1200" dirty="0">
                <a:solidFill>
                  <a:srgbClr val="000000"/>
                </a:solidFill>
                <a:effectLst/>
                <a:ea typeface="Times New Roman" panose="02020603050405020304" pitchFamily="18" charset="0"/>
                <a:cs typeface="Calibri" panose="020F0502020204030204" pitchFamily="34" charset="0"/>
              </a:rPr>
              <a:t>Forretningsorden (Arne)</a:t>
            </a:r>
            <a:endParaRPr lang="nb-NO" sz="1200" dirty="0">
              <a:solidFill>
                <a:srgbClr val="000000"/>
              </a:solidFill>
              <a:effectLst/>
              <a:ea typeface="Calibri" panose="020F0502020204030204" pitchFamily="34" charset="0"/>
              <a:cs typeface="Calibri" panose="020F0502020204030204" pitchFamily="34" charset="0"/>
            </a:endParaRPr>
          </a:p>
          <a:p>
            <a:pPr marL="742950" lvl="1" indent="-285750">
              <a:buFont typeface="+mj-lt"/>
              <a:buAutoNum type="alphaLcPeriod"/>
            </a:pPr>
            <a:r>
              <a:rPr lang="nb-NO" sz="1200" dirty="0">
                <a:solidFill>
                  <a:srgbClr val="000000"/>
                </a:solidFill>
                <a:effectLst/>
                <a:ea typeface="Times New Roman" panose="02020603050405020304" pitchFamily="18" charset="0"/>
                <a:cs typeface="Calibri" panose="020F0502020204030204" pitchFamily="34" charset="0"/>
              </a:rPr>
              <a:t>Innkalling til Årsmøtet </a:t>
            </a:r>
            <a:r>
              <a:rPr lang="nb-NO" sz="1200" dirty="0">
                <a:solidFill>
                  <a:srgbClr val="000000"/>
                </a:solidFill>
                <a:effectLst/>
                <a:ea typeface="Times New Roman" panose="02020603050405020304" pitchFamily="18" charset="0"/>
                <a:cs typeface="Calibri" panose="020F0502020204030204" pitchFamily="34" charset="0"/>
                <a:sym typeface="Wingdings" panose="05000000000000000000" pitchFamily="2" charset="2"/>
              </a:rPr>
              <a:t></a:t>
            </a:r>
            <a:r>
              <a:rPr lang="nb-NO" sz="1200" dirty="0">
                <a:solidFill>
                  <a:srgbClr val="000000"/>
                </a:solidFill>
                <a:effectLst/>
                <a:ea typeface="Times New Roman" panose="02020603050405020304" pitchFamily="18" charset="0"/>
                <a:cs typeface="Calibri" panose="020F0502020204030204" pitchFamily="34" charset="0"/>
              </a:rPr>
              <a:t> godkjennes</a:t>
            </a:r>
            <a:endParaRPr lang="nb-NO" sz="1200" dirty="0">
              <a:solidFill>
                <a:srgbClr val="000000"/>
              </a:solidFill>
              <a:effectLst/>
              <a:ea typeface="Calibri" panose="020F0502020204030204" pitchFamily="34" charset="0"/>
              <a:cs typeface="Calibri" panose="020F0502020204030204" pitchFamily="34" charset="0"/>
            </a:endParaRPr>
          </a:p>
          <a:p>
            <a:pPr marL="742950" lvl="1" indent="-285750">
              <a:buFont typeface="+mj-lt"/>
              <a:buAutoNum type="alphaLcPeriod"/>
            </a:pPr>
            <a:r>
              <a:rPr lang="nb-NO" sz="1200" dirty="0">
                <a:solidFill>
                  <a:srgbClr val="000000"/>
                </a:solidFill>
                <a:effectLst/>
                <a:ea typeface="Times New Roman" panose="02020603050405020304" pitchFamily="18" charset="0"/>
                <a:cs typeface="Calibri" panose="020F0502020204030204" pitchFamily="34" charset="0"/>
              </a:rPr>
              <a:t>Saksliste </a:t>
            </a:r>
            <a:r>
              <a:rPr lang="nb-NO" sz="1200" dirty="0">
                <a:solidFill>
                  <a:srgbClr val="000000"/>
                </a:solidFill>
                <a:effectLst/>
                <a:ea typeface="Times New Roman" panose="02020603050405020304" pitchFamily="18" charset="0"/>
                <a:cs typeface="Calibri" panose="020F0502020204030204" pitchFamily="34" charset="0"/>
                <a:sym typeface="Wingdings" panose="05000000000000000000" pitchFamily="2" charset="2"/>
              </a:rPr>
              <a:t></a:t>
            </a:r>
            <a:r>
              <a:rPr lang="nb-NO" sz="1200" dirty="0">
                <a:solidFill>
                  <a:srgbClr val="000000"/>
                </a:solidFill>
                <a:effectLst/>
                <a:ea typeface="Times New Roman" panose="02020603050405020304" pitchFamily="18" charset="0"/>
                <a:cs typeface="Calibri" panose="020F0502020204030204" pitchFamily="34" charset="0"/>
              </a:rPr>
              <a:t> godkjennes</a:t>
            </a:r>
            <a:endParaRPr lang="nb-NO" sz="1200" dirty="0">
              <a:solidFill>
                <a:srgbClr val="000000"/>
              </a:solidFill>
              <a:effectLst/>
              <a:ea typeface="Calibri" panose="020F0502020204030204" pitchFamily="34" charset="0"/>
              <a:cs typeface="Calibri" panose="020F0502020204030204" pitchFamily="34" charset="0"/>
            </a:endParaRPr>
          </a:p>
          <a:p>
            <a:pPr marL="742950" lvl="1" indent="-285750">
              <a:buFont typeface="+mj-lt"/>
              <a:buAutoNum type="alphaLcPeriod"/>
            </a:pPr>
            <a:r>
              <a:rPr lang="nb-NO" sz="1200" dirty="0">
                <a:solidFill>
                  <a:srgbClr val="000000"/>
                </a:solidFill>
                <a:effectLst/>
                <a:ea typeface="Times New Roman" panose="02020603050405020304" pitchFamily="18" charset="0"/>
                <a:cs typeface="Calibri" panose="020F0502020204030204" pitchFamily="34" charset="0"/>
              </a:rPr>
              <a:t>Valg av referent (Odd Johnny og Arne)</a:t>
            </a:r>
            <a:endParaRPr lang="nb-NO" sz="1200" dirty="0">
              <a:solidFill>
                <a:srgbClr val="000000"/>
              </a:solidFill>
              <a:effectLst/>
              <a:ea typeface="Calibri" panose="020F0502020204030204" pitchFamily="34" charset="0"/>
              <a:cs typeface="Calibri" panose="020F0502020204030204" pitchFamily="34" charset="0"/>
            </a:endParaRPr>
          </a:p>
          <a:p>
            <a:pPr marL="742950" lvl="1" indent="-285750">
              <a:buFont typeface="+mj-lt"/>
              <a:buAutoNum type="alphaLcPeriod"/>
            </a:pPr>
            <a:r>
              <a:rPr lang="nb-NO" sz="1200" dirty="0">
                <a:solidFill>
                  <a:srgbClr val="000000"/>
                </a:solidFill>
                <a:effectLst/>
                <a:ea typeface="Times New Roman" panose="02020603050405020304" pitchFamily="18" charset="0"/>
                <a:cs typeface="Calibri" panose="020F0502020204030204" pitchFamily="34" charset="0"/>
              </a:rPr>
              <a:t>Valg av medlem til å undertegne protokollen (Live og Stian)</a:t>
            </a:r>
            <a:endParaRPr lang="nb-NO" sz="1200" dirty="0">
              <a:solidFill>
                <a:srgbClr val="000000"/>
              </a:solidFill>
              <a:effectLst/>
              <a:ea typeface="Calibri" panose="020F0502020204030204" pitchFamily="34" charset="0"/>
              <a:cs typeface="Calibri" panose="020F0502020204030204" pitchFamily="34" charset="0"/>
            </a:endParaRPr>
          </a:p>
          <a:p>
            <a:pPr marL="742950" lvl="1" indent="-285750">
              <a:spcAft>
                <a:spcPts val="1200"/>
              </a:spcAft>
              <a:buFont typeface="+mj-lt"/>
              <a:buAutoNum type="alphaLcPeriod"/>
            </a:pPr>
            <a:r>
              <a:rPr lang="nb-NO" sz="1200" dirty="0">
                <a:solidFill>
                  <a:srgbClr val="000000"/>
                </a:solidFill>
                <a:effectLst/>
                <a:ea typeface="Times New Roman" panose="02020603050405020304" pitchFamily="18" charset="0"/>
                <a:cs typeface="Calibri" panose="020F0502020204030204" pitchFamily="34" charset="0"/>
              </a:rPr>
              <a:t>Presentasjon av kandidater til valgene (Kenny og Kjetil)</a:t>
            </a:r>
            <a:endParaRPr lang="nb-NO" sz="1200" dirty="0">
              <a:solidFill>
                <a:srgbClr val="000000"/>
              </a:solidFill>
              <a:effectLst/>
              <a:ea typeface="Calibri" panose="020F0502020204030204" pitchFamily="34" charset="0"/>
              <a:cs typeface="Calibri" panose="020F0502020204030204" pitchFamily="34" charset="0"/>
            </a:endParaRPr>
          </a:p>
          <a:p>
            <a:pPr marL="342900" lvl="0" indent="-342900">
              <a:buFont typeface="+mj-lt"/>
              <a:buAutoNum type="arabicPeriod"/>
            </a:pPr>
            <a:r>
              <a:rPr lang="nb-NO" sz="1200" b="1" dirty="0">
                <a:solidFill>
                  <a:srgbClr val="000000"/>
                </a:solidFill>
                <a:effectLst/>
                <a:ea typeface="Times New Roman" panose="02020603050405020304" pitchFamily="18" charset="0"/>
                <a:cs typeface="Calibri" panose="020F0502020204030204" pitchFamily="34" charset="0"/>
              </a:rPr>
              <a:t>Styrets beretning / årsrapport 2023 (Gunbjørg)</a:t>
            </a:r>
            <a:endParaRPr lang="nb-NO" sz="1200" dirty="0">
              <a:solidFill>
                <a:srgbClr val="000000"/>
              </a:solidFill>
              <a:effectLst/>
              <a:ea typeface="Times New Roman" panose="02020603050405020304" pitchFamily="18" charset="0"/>
              <a:cs typeface="Calibri" panose="020F0502020204030204" pitchFamily="34" charset="0"/>
            </a:endParaRPr>
          </a:p>
          <a:p>
            <a:pPr lvl="1">
              <a:buFont typeface="+mj-lt"/>
              <a:buAutoNum type="alphaLcParenR"/>
            </a:pPr>
            <a:r>
              <a:rPr lang="nb-NO" sz="1200" dirty="0">
                <a:solidFill>
                  <a:srgbClr val="000000"/>
                </a:solidFill>
                <a:effectLst/>
                <a:ea typeface="Times New Roman" panose="02020603050405020304" pitchFamily="18" charset="0"/>
                <a:cs typeface="Calibri" panose="020F0502020204030204" pitchFamily="34" charset="0"/>
              </a:rPr>
              <a:t>Høydepunkter gjennom 2023</a:t>
            </a:r>
          </a:p>
          <a:p>
            <a:pPr lvl="1">
              <a:buFont typeface="+mj-lt"/>
              <a:buAutoNum type="alphaLcParenR"/>
            </a:pPr>
            <a:r>
              <a:rPr lang="nb-NO" sz="1200" dirty="0">
                <a:solidFill>
                  <a:srgbClr val="000000"/>
                </a:solidFill>
                <a:effectLst/>
                <a:ea typeface="Times New Roman" panose="02020603050405020304" pitchFamily="18" charset="0"/>
                <a:cs typeface="Calibri" panose="020F0502020204030204" pitchFamily="34" charset="0"/>
              </a:rPr>
              <a:t>Kort informasjon rundt UM Innendørs 2024 og status planlegging NM Senior 2024</a:t>
            </a:r>
            <a:br>
              <a:rPr lang="nb-NO" sz="1200" dirty="0">
                <a:solidFill>
                  <a:srgbClr val="000000"/>
                </a:solidFill>
                <a:effectLst/>
                <a:ea typeface="Times New Roman" panose="02020603050405020304" pitchFamily="18" charset="0"/>
                <a:cs typeface="Calibri" panose="020F0502020204030204" pitchFamily="34" charset="0"/>
              </a:rPr>
            </a:br>
            <a:endParaRPr lang="nb-NO" sz="1200" dirty="0">
              <a:solidFill>
                <a:srgbClr val="000000"/>
              </a:solidFill>
              <a:effectLst/>
              <a:ea typeface="Calibri" panose="020F0502020204030204" pitchFamily="34" charset="0"/>
              <a:cs typeface="Calibri" panose="020F0502020204030204" pitchFamily="34" charset="0"/>
            </a:endParaRPr>
          </a:p>
          <a:p>
            <a:pPr marL="342900" lvl="0" indent="-342900">
              <a:buFont typeface="+mj-lt"/>
              <a:buAutoNum type="arabicPeriod"/>
            </a:pPr>
            <a:r>
              <a:rPr lang="nb-NO" sz="1200" b="1" dirty="0">
                <a:solidFill>
                  <a:srgbClr val="000000"/>
                </a:solidFill>
                <a:effectLst/>
                <a:ea typeface="Times New Roman" panose="02020603050405020304" pitchFamily="18" charset="0"/>
                <a:cs typeface="Calibri" panose="020F0502020204030204" pitchFamily="34" charset="0"/>
              </a:rPr>
              <a:t>Regnskap og budsjett (Stian)</a:t>
            </a:r>
            <a:endParaRPr lang="nb-NO" sz="1200" dirty="0">
              <a:solidFill>
                <a:srgbClr val="000000"/>
              </a:solidFill>
              <a:effectLst/>
              <a:ea typeface="Calibri" panose="020F0502020204030204" pitchFamily="34" charset="0"/>
              <a:cs typeface="Calibri" panose="020F0502020204030204" pitchFamily="34" charset="0"/>
            </a:endParaRPr>
          </a:p>
          <a:p>
            <a:pPr marL="742950" lvl="1" indent="-285750">
              <a:buFont typeface="+mj-lt"/>
              <a:buAutoNum type="alphaLcPeriod"/>
            </a:pPr>
            <a:r>
              <a:rPr lang="nb-NO" sz="1200" dirty="0">
                <a:solidFill>
                  <a:srgbClr val="000000"/>
                </a:solidFill>
                <a:effectLst/>
                <a:ea typeface="Times New Roman" panose="02020603050405020304" pitchFamily="18" charset="0"/>
                <a:cs typeface="Calibri" panose="020F0502020204030204" pitchFamily="34" charset="0"/>
              </a:rPr>
              <a:t>Regnskap for 2023, inkludert NM </a:t>
            </a:r>
            <a:r>
              <a:rPr lang="nb-NO" sz="1200" dirty="0" err="1">
                <a:solidFill>
                  <a:srgbClr val="000000"/>
                </a:solidFill>
                <a:effectLst/>
                <a:ea typeface="Times New Roman" panose="02020603050405020304" pitchFamily="18" charset="0"/>
                <a:cs typeface="Calibri" panose="020F0502020204030204" pitchFamily="34" charset="0"/>
              </a:rPr>
              <a:t>Jr</a:t>
            </a:r>
            <a:r>
              <a:rPr lang="nb-NO" sz="1200" dirty="0">
                <a:solidFill>
                  <a:srgbClr val="000000"/>
                </a:solidFill>
                <a:effectLst/>
                <a:ea typeface="Times New Roman" panose="02020603050405020304" pitchFamily="18" charset="0"/>
                <a:cs typeface="Calibri" panose="020F0502020204030204" pitchFamily="34" charset="0"/>
              </a:rPr>
              <a:t> utendørs </a:t>
            </a:r>
            <a:r>
              <a:rPr lang="nb-NO" sz="1200" dirty="0">
                <a:solidFill>
                  <a:srgbClr val="000000"/>
                </a:solidFill>
                <a:effectLst/>
                <a:ea typeface="Times New Roman" panose="02020603050405020304" pitchFamily="18" charset="0"/>
                <a:cs typeface="Calibri" panose="020F0502020204030204" pitchFamily="34" charset="0"/>
                <a:sym typeface="Wingdings" panose="05000000000000000000" pitchFamily="2" charset="2"/>
              </a:rPr>
              <a:t></a:t>
            </a:r>
            <a:r>
              <a:rPr lang="nb-NO" sz="1200" dirty="0">
                <a:solidFill>
                  <a:srgbClr val="000000"/>
                </a:solidFill>
                <a:effectLst/>
                <a:ea typeface="Times New Roman" panose="02020603050405020304" pitchFamily="18" charset="0"/>
                <a:cs typeface="Calibri" panose="020F0502020204030204" pitchFamily="34" charset="0"/>
              </a:rPr>
              <a:t> godkjennes</a:t>
            </a:r>
            <a:endParaRPr lang="nb-NO" sz="1200" dirty="0">
              <a:solidFill>
                <a:srgbClr val="000000"/>
              </a:solidFill>
              <a:effectLst/>
              <a:ea typeface="Calibri" panose="020F0502020204030204" pitchFamily="34" charset="0"/>
              <a:cs typeface="Calibri" panose="020F0502020204030204" pitchFamily="34" charset="0"/>
            </a:endParaRPr>
          </a:p>
          <a:p>
            <a:pPr marL="742950" lvl="1" indent="-285750">
              <a:buFont typeface="+mj-lt"/>
              <a:buAutoNum type="alphaLcPeriod"/>
            </a:pPr>
            <a:r>
              <a:rPr lang="nb-NO" sz="1200" dirty="0">
                <a:solidFill>
                  <a:srgbClr val="000000"/>
                </a:solidFill>
                <a:effectLst/>
                <a:ea typeface="Times New Roman" panose="02020603050405020304" pitchFamily="18" charset="0"/>
                <a:cs typeface="Calibri" panose="020F0502020204030204" pitchFamily="34" charset="0"/>
              </a:rPr>
              <a:t>Budsjett for 2024, inkludert UM innendørs og NM Sr utendørs </a:t>
            </a:r>
            <a:r>
              <a:rPr lang="nb-NO" sz="1200" dirty="0">
                <a:solidFill>
                  <a:srgbClr val="000000"/>
                </a:solidFill>
                <a:effectLst/>
                <a:ea typeface="Times New Roman" panose="02020603050405020304" pitchFamily="18" charset="0"/>
                <a:cs typeface="Calibri" panose="020F0502020204030204" pitchFamily="34" charset="0"/>
                <a:sym typeface="Wingdings" panose="05000000000000000000" pitchFamily="2" charset="2"/>
              </a:rPr>
              <a:t> godkjennes</a:t>
            </a:r>
            <a:endParaRPr lang="nb-NO" sz="1200" dirty="0">
              <a:solidFill>
                <a:srgbClr val="000000"/>
              </a:solidFill>
              <a:effectLst/>
              <a:ea typeface="Calibri" panose="020F0502020204030204" pitchFamily="34" charset="0"/>
              <a:cs typeface="Calibri" panose="020F0502020204030204" pitchFamily="34" charset="0"/>
            </a:endParaRPr>
          </a:p>
          <a:p>
            <a:pPr marL="742950" lvl="1" indent="-285750">
              <a:spcAft>
                <a:spcPts val="1200"/>
              </a:spcAft>
              <a:buFont typeface="+mj-lt"/>
              <a:buAutoNum type="alphaLcPeriod"/>
            </a:pPr>
            <a:r>
              <a:rPr lang="nb-NO" sz="1200" dirty="0">
                <a:solidFill>
                  <a:srgbClr val="000000"/>
                </a:solidFill>
                <a:effectLst/>
                <a:ea typeface="Times New Roman" panose="02020603050405020304" pitchFamily="18" charset="0"/>
                <a:cs typeface="Calibri" panose="020F0502020204030204" pitchFamily="34" charset="0"/>
              </a:rPr>
              <a:t>Ansvarsfrihet for Styret </a:t>
            </a:r>
            <a:r>
              <a:rPr lang="nb-NO" sz="1200" dirty="0">
                <a:solidFill>
                  <a:srgbClr val="000000"/>
                </a:solidFill>
                <a:effectLst/>
                <a:ea typeface="Times New Roman" panose="02020603050405020304" pitchFamily="18" charset="0"/>
                <a:cs typeface="Calibri" panose="020F0502020204030204" pitchFamily="34" charset="0"/>
                <a:sym typeface="Wingdings" panose="05000000000000000000" pitchFamily="2" charset="2"/>
              </a:rPr>
              <a:t></a:t>
            </a:r>
            <a:r>
              <a:rPr lang="nb-NO" sz="1200" dirty="0">
                <a:solidFill>
                  <a:srgbClr val="000000"/>
                </a:solidFill>
                <a:effectLst/>
                <a:ea typeface="Times New Roman" panose="02020603050405020304" pitchFamily="18" charset="0"/>
                <a:cs typeface="Calibri" panose="020F0502020204030204" pitchFamily="34" charset="0"/>
              </a:rPr>
              <a:t> godkjennes</a:t>
            </a:r>
            <a:endParaRPr lang="nb-NO" sz="1200" dirty="0">
              <a:solidFill>
                <a:srgbClr val="000000"/>
              </a:solidFill>
              <a:effectLst/>
              <a:ea typeface="Calibri" panose="020F0502020204030204" pitchFamily="34" charset="0"/>
              <a:cs typeface="Calibri" panose="020F0502020204030204" pitchFamily="34" charset="0"/>
            </a:endParaRPr>
          </a:p>
          <a:p>
            <a:pPr marL="342900" lvl="0" indent="-342900">
              <a:buFont typeface="+mj-lt"/>
              <a:buAutoNum type="arabicPeriod"/>
            </a:pPr>
            <a:r>
              <a:rPr lang="nb-NO" sz="1200" b="1" dirty="0">
                <a:solidFill>
                  <a:srgbClr val="000000"/>
                </a:solidFill>
                <a:effectLst/>
                <a:ea typeface="Times New Roman" panose="02020603050405020304" pitchFamily="18" charset="0"/>
                <a:cs typeface="Calibri" panose="020F0502020204030204" pitchFamily="34" charset="0"/>
              </a:rPr>
              <a:t>Innmeldte saker fra SI-F medlemmer </a:t>
            </a:r>
            <a:r>
              <a:rPr lang="nb-NO" sz="1200" b="1" dirty="0">
                <a:solidFill>
                  <a:srgbClr val="000000"/>
                </a:solidFill>
                <a:effectLst/>
                <a:ea typeface="Times New Roman" panose="02020603050405020304" pitchFamily="18" charset="0"/>
                <a:cs typeface="Calibri" panose="020F0502020204030204" pitchFamily="34" charset="0"/>
                <a:sym typeface="Wingdings" panose="05000000000000000000" pitchFamily="2" charset="2"/>
              </a:rPr>
              <a:t> INGEN</a:t>
            </a:r>
            <a:endParaRPr lang="nb-NO" sz="1200" dirty="0">
              <a:solidFill>
                <a:srgbClr val="000000"/>
              </a:solidFill>
              <a:effectLst/>
              <a:ea typeface="Calibri" panose="020F0502020204030204" pitchFamily="34" charset="0"/>
              <a:cs typeface="Calibri" panose="020F0502020204030204" pitchFamily="34" charset="0"/>
            </a:endParaRPr>
          </a:p>
          <a:p>
            <a:pPr marL="342900" lvl="0" indent="-342900">
              <a:buFont typeface="+mj-lt"/>
              <a:buAutoNum type="arabicPeriod"/>
            </a:pPr>
            <a:r>
              <a:rPr lang="nb-NO" sz="1200" b="1" dirty="0">
                <a:solidFill>
                  <a:srgbClr val="000000"/>
                </a:solidFill>
                <a:effectLst/>
                <a:ea typeface="Times New Roman" panose="02020603050405020304" pitchFamily="18" charset="0"/>
                <a:cs typeface="Calibri" panose="020F0502020204030204" pitchFamily="34" charset="0"/>
              </a:rPr>
              <a:t>Valg av nye Styremedlemmer (valgkomitéen ved Kjetil / Kenny)</a:t>
            </a:r>
            <a:endParaRPr lang="nb-NO" sz="1200" dirty="0">
              <a:solidFill>
                <a:srgbClr val="000000"/>
              </a:solidFill>
              <a:effectLst/>
              <a:ea typeface="Calibri" panose="020F0502020204030204" pitchFamily="34" charset="0"/>
              <a:cs typeface="Calibri" panose="020F0502020204030204" pitchFamily="34" charset="0"/>
            </a:endParaRPr>
          </a:p>
          <a:p>
            <a:pPr marL="342900" lvl="0" indent="-342900">
              <a:buFont typeface="+mj-lt"/>
              <a:buAutoNum type="arabicPeriod"/>
            </a:pPr>
            <a:r>
              <a:rPr lang="nb-NO" sz="1200" b="1" dirty="0">
                <a:solidFill>
                  <a:srgbClr val="000000"/>
                </a:solidFill>
                <a:effectLst/>
                <a:ea typeface="Times New Roman" panose="02020603050405020304" pitchFamily="18" charset="0"/>
                <a:cs typeface="Calibri" panose="020F0502020204030204" pitchFamily="34" charset="0"/>
              </a:rPr>
              <a:t>Avslutning / oppsummering (Arne)</a:t>
            </a:r>
            <a:endParaRPr lang="nb-NO" sz="1200" dirty="0">
              <a:solidFill>
                <a:srgbClr val="000000"/>
              </a:solidFill>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737849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E3B0A2C-C03E-4DDA-BD56-62CA2C88346B}"/>
              </a:ext>
            </a:extLst>
          </p:cNvPr>
          <p:cNvSpPr>
            <a:spLocks noGrp="1"/>
          </p:cNvSpPr>
          <p:nvPr>
            <p:ph type="title"/>
          </p:nvPr>
        </p:nvSpPr>
        <p:spPr>
          <a:xfrm>
            <a:off x="227815" y="278514"/>
            <a:ext cx="10449660" cy="549375"/>
          </a:xfrm>
        </p:spPr>
        <p:txBody>
          <a:bodyPr>
            <a:normAutofit/>
          </a:bodyPr>
          <a:lstStyle/>
          <a:p>
            <a:r>
              <a:rPr lang="nb-NO" sz="2400" b="1" dirty="0">
                <a:latin typeface="+mn-lt"/>
              </a:rPr>
              <a:t>Forretningsorden – Årsmøte (Generalforsamling) i Sandnes IL</a:t>
            </a:r>
          </a:p>
        </p:txBody>
      </p:sp>
      <p:sp>
        <p:nvSpPr>
          <p:cNvPr id="8" name="TextBox 7">
            <a:extLst>
              <a:ext uri="{FF2B5EF4-FFF2-40B4-BE49-F238E27FC236}">
                <a16:creationId xmlns:a16="http://schemas.microsoft.com/office/drawing/2014/main" id="{F996AAA7-EE60-4064-8B08-2FF81D32CF0C}"/>
              </a:ext>
            </a:extLst>
          </p:cNvPr>
          <p:cNvSpPr txBox="1"/>
          <p:nvPr/>
        </p:nvSpPr>
        <p:spPr>
          <a:xfrm>
            <a:off x="227815" y="1196639"/>
            <a:ext cx="11736370"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Det refereres til gjeldende utgave av «LOVNORM FOR SANDNES IDRETTSLAG». Forretningsorden sier noe om hvordan Årsmøtet skal ledes og gjennomføres, eksempelvis hvordan forslag skal behandles og hvor lang taletid den enkelte har.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b-NO"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Stemmeberettiget og valgbar er de som er fylt 15 år, vært medlem av idrettslaget i minst én måned og har oppfylt sine medlemsforpliktelser. Det samme gjelder dersom en person skal oppnevnes som representant til Årsmøte / Ting i overordnet organisasjonsledd. Ingen kan møte eller avgi stemme ved fullmakt.</a:t>
            </a:r>
            <a:br>
              <a:rPr kumimoji="0" lang="nb-NO"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endParaRPr kumimoji="0" lang="nb-NO"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b-NO"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Saker til behandling skal følge møtets saksliste (innkalling) for herved å være under møtets myndighet.</a:t>
            </a:r>
            <a:br>
              <a:rPr kumimoji="0" lang="nb-NO"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endParaRPr kumimoji="0" lang="nb-NO"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b-NO"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Ved innlegg eller replikk fra medlemmer skal dette skje ved henvendelse (håndsopprekning) til Ordstyrer. De taleberettigede møtedeltakerne gis ordet i den rekkefølgen de ber om det. Ingen har rett til å få ordet mer enn 2 ganger til samme punkt på dagsorden. Taletiden begrenses til 3 minutter første gang og 2 minutter andre gang. Innlegg kan ikke holdes til saker når disse har gått til avstemning.</a:t>
            </a:r>
            <a:br>
              <a:rPr kumimoji="0" lang="nb-NO"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endParaRPr kumimoji="0" lang="nb-NO"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b-NO"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Vedtak med avstemninger fattes ved håndsopprekning, eller skriftlig ved behov. Endringsforslag til vedtak kan framsettes under møtet og kun i forkant av en avstemning.</a:t>
            </a:r>
            <a:br>
              <a:rPr kumimoji="0" lang="nb-NO"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endParaRPr kumimoji="0" lang="nb-NO"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b-NO"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Vedtak avgjøres normalt med alminnelig flertall, så sant saken ikke treffer lover eller vedtekter og herav krever 2/3 flertall. Saken eller saksnummeret refereres og bankes. Vedtaket føres i møtereferat / protokoll.</a:t>
            </a:r>
            <a:br>
              <a:rPr kumimoji="0" lang="nb-NO"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endParaRPr kumimoji="0" lang="nb-NO"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b-NO"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Årsmøtets referat / protokoll er offentlig i den grad Årsmøtet ikke vedtar noe annet.</a:t>
            </a:r>
          </a:p>
        </p:txBody>
      </p:sp>
    </p:spTree>
    <p:extLst>
      <p:ext uri="{BB962C8B-B14F-4D97-AF65-F5344CB8AC3E}">
        <p14:creationId xmlns:p14="http://schemas.microsoft.com/office/powerpoint/2010/main" val="35287660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3aa4a235-b6e2-48d5-9195-7fcf05b459b0}" enabled="0" method="" siteId="{3aa4a235-b6e2-48d5-9195-7fcf05b459b0}" removed="1"/>
</clbl:labelList>
</file>

<file path=docProps/app.xml><?xml version="1.0" encoding="utf-8"?>
<Properties xmlns="http://schemas.openxmlformats.org/officeDocument/2006/extended-properties" xmlns:vt="http://schemas.openxmlformats.org/officeDocument/2006/docPropsVTypes">
  <TotalTime>271</TotalTime>
  <Words>435</Words>
  <Application>Microsoft Office PowerPoint</Application>
  <PresentationFormat>Widescreen</PresentationFormat>
  <Paragraphs>32</Paragraphs>
  <Slides>3</Slides>
  <Notes>0</Notes>
  <HiddenSlides>0</HiddenSlides>
  <MMClips>0</MMClips>
  <ScaleCrop>false</ScaleCrop>
  <HeadingPairs>
    <vt:vector size="6" baseType="variant">
      <vt:variant>
        <vt:lpstr>Brukte skrifter</vt:lpstr>
      </vt:variant>
      <vt:variant>
        <vt:i4>4</vt:i4>
      </vt:variant>
      <vt:variant>
        <vt:lpstr>Tema</vt:lpstr>
      </vt:variant>
      <vt:variant>
        <vt:i4>2</vt:i4>
      </vt:variant>
      <vt:variant>
        <vt:lpstr>Lysbildetitler</vt:lpstr>
      </vt:variant>
      <vt:variant>
        <vt:i4>3</vt:i4>
      </vt:variant>
    </vt:vector>
  </HeadingPairs>
  <TitlesOfParts>
    <vt:vector size="9" baseType="lpstr">
      <vt:lpstr>Arial</vt:lpstr>
      <vt:lpstr>Calibri</vt:lpstr>
      <vt:lpstr>Calibri Light</vt:lpstr>
      <vt:lpstr>Times New Roman</vt:lpstr>
      <vt:lpstr>Office Theme</vt:lpstr>
      <vt:lpstr>1_Office Theme</vt:lpstr>
      <vt:lpstr>SANDNES IDRETTSLAG FRIIDRETT  Årsmøte 19. mars 2024</vt:lpstr>
      <vt:lpstr>Agenda | Årsmøte 19. mars 2024</vt:lpstr>
      <vt:lpstr>Forretningsorden – Årsmøte (Generalforsamling) i Sandnes 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SANDNES IDRETTSLAG - FRIIDRETT –  Styret og styrearbeid</dc:title>
  <dc:creator>Arne Lyngholm</dc:creator>
  <cp:lastModifiedBy>Gunbjørg Herveland</cp:lastModifiedBy>
  <cp:revision>38</cp:revision>
  <dcterms:created xsi:type="dcterms:W3CDTF">2019-03-19T20:15:52Z</dcterms:created>
  <dcterms:modified xsi:type="dcterms:W3CDTF">2024-03-18T20:39:14Z</dcterms:modified>
</cp:coreProperties>
</file>